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60" r:id="rId3"/>
    <p:sldId id="261" r:id="rId4"/>
    <p:sldId id="262" r:id="rId5"/>
    <p:sldId id="263" r:id="rId6"/>
    <p:sldId id="266" r:id="rId7"/>
    <p:sldId id="267" r:id="rId8"/>
    <p:sldId id="271" r:id="rId9"/>
    <p:sldId id="272" r:id="rId10"/>
    <p:sldId id="277" r:id="rId11"/>
    <p:sldId id="278" r:id="rId12"/>
    <p:sldId id="280" r:id="rId13"/>
    <p:sldId id="281" r:id="rId14"/>
    <p:sldId id="289" r:id="rId15"/>
    <p:sldId id="290" r:id="rId16"/>
    <p:sldId id="299" r:id="rId17"/>
    <p:sldId id="301" r:id="rId18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13"/>
  </p:normalViewPr>
  <p:slideViewPr>
    <p:cSldViewPr snapToGrid="0" snapToObjects="1">
      <p:cViewPr>
        <p:scale>
          <a:sx n="66" d="100"/>
          <a:sy n="66" d="100"/>
        </p:scale>
        <p:origin x="1506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88405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FEA4B6-6DDD-4B9D-8F49-9AF82454A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679" y="0"/>
            <a:ext cx="7986641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16BBC8-C2EA-4C6E-924F-964592630C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03" y="0"/>
            <a:ext cx="876879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76CACA-584F-45F6-89C9-14BAAE6B47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92" y="29028"/>
            <a:ext cx="841581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1A91C7-AB5A-4E75-A888-71B6CCB9AB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300" y="0"/>
            <a:ext cx="776139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8BFF37-6029-4542-AE00-7D97800C7F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656" y="0"/>
            <a:ext cx="845068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3886B8-4F34-4C6E-BDDD-0199464E39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175" y="14514"/>
            <a:ext cx="804364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83D07E8-4400-4E35-B3E4-69B6098696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12" y="80962"/>
            <a:ext cx="8943975" cy="498157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B693CE0-6902-4AB0-B836-9230583BBC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831" y="14514"/>
            <a:ext cx="7996338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8D43583-D016-4162-A9C4-DCA4E929D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62" y="766762"/>
            <a:ext cx="8905875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AAADC5-5D12-461F-849F-75D971DE5F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816" y="0"/>
            <a:ext cx="7422367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003BA9-2218-432D-AC6C-BFA95C062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53" y="0"/>
            <a:ext cx="7981293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7E3F9D5-796A-41FF-B87A-45DA45E713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580" y="0"/>
            <a:ext cx="7800839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30CFF75-BB89-4B7D-9926-0D4E64E457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80" y="14514"/>
            <a:ext cx="8174040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2A3935A-D5F3-4874-8B8C-53E91B5AA3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6922" y="29028"/>
            <a:ext cx="851015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FC9349-80DE-4548-A076-A92F80C59B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077" y="0"/>
            <a:ext cx="8415845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A66075-0409-425F-95C5-4F6E546DD9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50740"/>
            <a:ext cx="9144000" cy="504201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14689C-36B4-429F-B1A9-96A4F1EBE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009" y="14514"/>
            <a:ext cx="8769982" cy="51435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17</Words>
  <Application>Microsoft Office PowerPoint</Application>
  <PresentationFormat>On-screen Show (16:9)</PresentationFormat>
  <Paragraphs>17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Muhammad Ali Raza</cp:lastModifiedBy>
  <cp:revision>18</cp:revision>
  <dcterms:created xsi:type="dcterms:W3CDTF">2022-08-31T06:26:38Z</dcterms:created>
  <dcterms:modified xsi:type="dcterms:W3CDTF">2022-09-21T11:36:51Z</dcterms:modified>
</cp:coreProperties>
</file>